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A5B356-A48C-4AE7-952B-942B35627A3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CF7A71-3E78-47FB-8452-E12960FAC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Obesity Trends in the United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583" y="228219"/>
            <a:ext cx="8772817" cy="5105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839" y="171373"/>
            <a:ext cx="8739561" cy="5086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149" y="304800"/>
            <a:ext cx="8248451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311" y="558012"/>
            <a:ext cx="8337089" cy="4852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8641890" cy="5029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186690"/>
            <a:ext cx="8582316" cy="4994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763128" cy="5100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966" y="405612"/>
            <a:ext cx="8075234" cy="4699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983" y="285064"/>
            <a:ext cx="8544217" cy="497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983" y="462457"/>
            <a:ext cx="8239417" cy="4795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304800"/>
          <a:ext cx="6096000" cy="6248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Percent of Obese (BMI </a:t>
                      </a:r>
                      <a:r>
                        <a:rPr lang="en-US" b="1" u="sng" dirty="0"/>
                        <a:t>&gt;</a:t>
                      </a:r>
                      <a:r>
                        <a:rPr lang="en-US" b="1" dirty="0"/>
                        <a:t> 30) in U.S. Adults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A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&lt;previous next&gt; play stop </a:t>
                      </a:r>
                      <a:r>
                        <a:rPr lang="en-US" dirty="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41" name="Picture 1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517902" cy="4957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obesity increasing?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Home, school, work, community</a:t>
            </a:r>
          </a:p>
          <a:p>
            <a:r>
              <a:rPr lang="en-US" dirty="0" smtClean="0"/>
              <a:t>Genetics</a:t>
            </a:r>
          </a:p>
          <a:p>
            <a:r>
              <a:rPr lang="en-US" dirty="0" smtClean="0"/>
              <a:t>Other factors</a:t>
            </a:r>
          </a:p>
          <a:p>
            <a:pPr lvl="1"/>
            <a:r>
              <a:rPr lang="en-US" dirty="0" smtClean="0"/>
              <a:t>Drugs such as steroids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1000" dirty="0" smtClean="0"/>
              <a:t>http://www.cdc.gov/obesity/causes/index.html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14400"/>
            <a:ext cx="7986595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093" y="838200"/>
            <a:ext cx="8117523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7934617" cy="4617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694" y="533400"/>
            <a:ext cx="8641234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587162" cy="4997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206162" cy="477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Obesity map. For data, see PowerPoint or PDF linked abo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8248449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47</Words>
  <Application>Microsoft Office PowerPoint</Application>
  <PresentationFormat>On-screen Show (4:3)</PresentationFormat>
  <Paragraphs>15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Obesity Trends in the United States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Why is obesity increasing?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mhardesty</dc:creator>
  <cp:lastModifiedBy>mhardesty</cp:lastModifiedBy>
  <cp:revision>4</cp:revision>
  <dcterms:created xsi:type="dcterms:W3CDTF">2010-01-21T19:15:45Z</dcterms:created>
  <dcterms:modified xsi:type="dcterms:W3CDTF">2010-02-09T14:09:09Z</dcterms:modified>
</cp:coreProperties>
</file>