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6" r:id="rId2"/>
    <p:sldId id="267" r:id="rId3"/>
    <p:sldId id="268" r:id="rId4"/>
    <p:sldId id="269" r:id="rId5"/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5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D9FBF7-8A17-477A-A8D9-06F7704699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1B05F-A058-4774-8368-B7A7D12937D8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F86E4-37C4-4A71-BC2F-171055FE2E82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54A81-6B88-499C-A539-5BEBB85289E5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3C85F-3C47-44C5-BBBC-D3FB81098FDD}" type="slidenum">
              <a:rPr lang="en-US"/>
              <a:pPr/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FA594-9BB4-4ADF-939F-E1C0EA8A5EEF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399CF-1175-4D20-9A5A-2CB6E89FAFCA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35DF5-398F-439C-80E8-708E475B8469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08486-E13B-4B67-A323-D710C63FA4ED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7F8DA-CC5B-4A39-AB6F-26F66DE9B455}" type="slidenum">
              <a:rPr lang="en-US"/>
              <a:pPr/>
              <a:t>12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D4683-6EFE-43C1-A9A1-9AE124186589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AF610-C0D6-4470-82EC-1F6375F5E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6F326-9CF3-43ED-906F-686B6B377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C8C8D-7C0D-49A9-A930-EEC684324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BBDD28-99D9-4D94-957E-CD0CF608C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92BAD9C-1B2C-4C13-8AE2-D976DBAAA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DFEBEF-E847-4788-86B3-A96ECA8DD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51780E-5C85-47A8-91B1-64663768A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C6DA21-86BD-4993-8598-CE3149997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D02D9-B92B-4921-8E27-088F86A1C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658F0-2FCC-42C4-81F9-1983FAD1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37B7C-3810-494F-A7F7-C76FB2E84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2DB02-FA08-486E-8EEC-06ACF9015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4024D-8044-4E42-99C4-134138180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89D7B-6748-49F4-A752-8E8FB6AD6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6D1B-21CA-4D7F-92F5-552033CBE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D26A1-43A1-422E-A2FD-DDA0B7208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1096E2-66B7-4203-9666-8724B33DAE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jpeg"/><Relationship Id="rId4" Type="http://schemas.openxmlformats.org/officeDocument/2006/relationships/hyperlink" Target="http://rds.yahoo.com/_ylt=A9iby4EQRM5GK_YAzj6JzbkF;_ylu=X3oDMTBqZDFlYmxzBHBvcwMxNgRzZWMDc3IEdnRpZAM-/SIG=1jdv5g7vt/EXP=1188009360/**http:/images.search.yahoo.com/search/images/view?back=http%3A%2F%2Fimages.search.yahoo.com%2Fsearch%2Fimages%3Fp%3Dsmoking%26ei%3DUTF-8%26fr%3Dyfp-t-471%26x%3Dwrt&amp;w=500&amp;h=375&amp;imgurl=static.flickr.com%2F111%2F284259006_c0fcd0a14e_m.jpg&amp;rurl=http%3A%2F%2Fwww.flickr.com%2Fphotos%2Fsbottitta%2F284259006%2F&amp;size=95.3kB&amp;name=284259006_c0fcd0a14e.jpg&amp;p=smoking&amp;type=jpeg&amp;no=16&amp;tt=885,575&amp;oid=a8c223bb0e0d76c8&amp;fusr=sbottitta&amp;tit=Smoking+Kills&amp;hurl=http%3A%2F%2Fwww.flickr.com%2Fphotos%2Fsbottitta%2F&amp;ei=UTF-8&amp;src=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Health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Factors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risk factor has the biggest influence on teen Health?</a:t>
            </a:r>
          </a:p>
          <a:p>
            <a:endParaRPr lang="en-US"/>
          </a:p>
          <a:p>
            <a:r>
              <a:rPr lang="en-US"/>
              <a:t>WHY???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Factors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your biggest Risk Factors in your own personal life?</a:t>
            </a:r>
          </a:p>
          <a:p>
            <a:endParaRPr lang="en-US"/>
          </a:p>
          <a:p>
            <a:r>
              <a:rPr lang="en-US"/>
              <a:t>Examples….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Risk Factors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18438" name="Rectangle 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18439" name="Rectangle 7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sz="2400"/>
          </a:p>
        </p:txBody>
      </p:sp>
      <p:pic>
        <p:nvPicPr>
          <p:cNvPr id="18441" name="Picture 9" descr="CarteensSpeedingPhotoCa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143000"/>
            <a:ext cx="3124200" cy="2733675"/>
          </a:xfrm>
          <a:prstGeom prst="rect">
            <a:avLst/>
          </a:prstGeom>
          <a:noFill/>
        </p:spPr>
      </p:pic>
      <p:pic>
        <p:nvPicPr>
          <p:cNvPr id="18443" name="Picture 11" descr="FIGHT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143000"/>
            <a:ext cx="3648075" cy="2722563"/>
          </a:xfrm>
          <a:prstGeom prst="rect">
            <a:avLst/>
          </a:prstGeom>
          <a:noFill/>
        </p:spPr>
      </p:pic>
      <p:pic>
        <p:nvPicPr>
          <p:cNvPr id="18445" name="Picture 13" descr="xbijsmaa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962400"/>
            <a:ext cx="2211388" cy="2514600"/>
          </a:xfrm>
          <a:prstGeom prst="rect">
            <a:avLst/>
          </a:prstGeom>
          <a:noFill/>
        </p:spPr>
      </p:pic>
      <p:pic>
        <p:nvPicPr>
          <p:cNvPr id="18447" name="Picture 15" descr="baby_wal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3962400"/>
            <a:ext cx="1687513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Factors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Should you take RISKS in life???</a:t>
            </a:r>
          </a:p>
          <a:p>
            <a:endParaRPr lang="en-US"/>
          </a:p>
          <a:p>
            <a:r>
              <a:rPr lang="en-US"/>
              <a:t>How do you DECIDE???</a:t>
            </a:r>
          </a:p>
          <a:p>
            <a:endParaRPr lang="en-US"/>
          </a:p>
          <a:p>
            <a:r>
              <a:rPr lang="en-US"/>
              <a:t>HEALTH…it’s up to YOU!!!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Steps to Change Health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Awareness</a:t>
            </a:r>
          </a:p>
          <a:p>
            <a:pPr lvl="1"/>
            <a:r>
              <a:rPr lang="en-US"/>
              <a:t>Recognize the problem</a:t>
            </a:r>
          </a:p>
          <a:p>
            <a:r>
              <a:rPr lang="en-US"/>
              <a:t>Knowledge</a:t>
            </a:r>
          </a:p>
          <a:p>
            <a:pPr lvl="1"/>
            <a:r>
              <a:rPr lang="en-US"/>
              <a:t>Learn…education</a:t>
            </a:r>
          </a:p>
          <a:p>
            <a:r>
              <a:rPr lang="en-US"/>
              <a:t>Decision-Making</a:t>
            </a:r>
          </a:p>
          <a:p>
            <a:pPr lvl="1"/>
            <a:r>
              <a:rPr lang="en-US"/>
              <a:t>What to do?!?</a:t>
            </a:r>
          </a:p>
          <a:p>
            <a:r>
              <a:rPr lang="en-US"/>
              <a:t>Applying Skills</a:t>
            </a:r>
          </a:p>
          <a:p>
            <a:pPr lvl="1"/>
            <a:r>
              <a:rPr lang="en-US"/>
              <a:t>Using what you learned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Risks that build up over time.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Smoking</a:t>
            </a:r>
          </a:p>
          <a:p>
            <a:pPr lvl="2"/>
            <a:r>
              <a:rPr lang="en-US" dirty="0" smtClean="0"/>
              <a:t>Drinking</a:t>
            </a:r>
          </a:p>
          <a:p>
            <a:pPr lvl="2"/>
            <a:r>
              <a:rPr lang="en-US" dirty="0" smtClean="0"/>
              <a:t>Unhealthy eating</a:t>
            </a:r>
            <a:endParaRPr lang="en-US" dirty="0" smtClean="0"/>
          </a:p>
          <a:p>
            <a:pPr lvl="4"/>
            <a:r>
              <a:rPr lang="en-US" dirty="0" smtClean="0"/>
              <a:t>Can also combine risks which will increase your likelihood of becoming hurt, sick, dead, etc.</a:t>
            </a:r>
          </a:p>
          <a:p>
            <a:pPr lvl="4"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Example- Texting &amp; driving without a seatbelt on.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present in a teen’s life that help the amount of risk taking behaviors &amp;        the chances for growing up as a healthy, caring, &amp; responsible adult.</a:t>
            </a:r>
          </a:p>
          <a:p>
            <a:pPr lvl="4"/>
            <a:r>
              <a:rPr lang="en-US" dirty="0" smtClean="0"/>
              <a:t>Examples</a:t>
            </a:r>
          </a:p>
          <a:p>
            <a:pPr lvl="4"/>
            <a:r>
              <a:rPr lang="en-US" dirty="0" smtClean="0"/>
              <a:t>Parents, friends, values, etc. 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8077200" y="16764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7620000" y="2133600"/>
            <a:ext cx="484632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Voluntarily choosing not to do something</a:t>
            </a:r>
          </a:p>
          <a:p>
            <a:endParaRPr lang="en-US" dirty="0" smtClean="0"/>
          </a:p>
          <a:p>
            <a:r>
              <a:rPr lang="en-US" dirty="0" smtClean="0"/>
              <a:t>Not just sexual activity, includes all high risk behaviors</a:t>
            </a:r>
          </a:p>
          <a:p>
            <a:endParaRPr lang="en-US" dirty="0" smtClean="0"/>
          </a:p>
          <a:p>
            <a:r>
              <a:rPr lang="en-US" smtClean="0"/>
              <a:t>One of most important health behaviors you can make as a teen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Health?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The well-being of your body, your mind, and your relationships with other people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36872" name="Picture 8" descr="http://www.thrive.org.uk/Files/Images/health_and_wellbe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41529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Aspects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It’s as easy as P.M.S.</a:t>
            </a:r>
          </a:p>
          <a:p>
            <a:pPr lvl="1"/>
            <a:r>
              <a:rPr lang="en-US" sz="2400"/>
              <a:t>Physical-Body</a:t>
            </a:r>
          </a:p>
          <a:p>
            <a:pPr lvl="1"/>
            <a:r>
              <a:rPr lang="en-US" sz="2400"/>
              <a:t>Mental-Mind</a:t>
            </a:r>
          </a:p>
          <a:p>
            <a:pPr lvl="1"/>
            <a:r>
              <a:rPr lang="en-US" sz="2400"/>
              <a:t>Social-Relationships</a:t>
            </a:r>
          </a:p>
          <a:p>
            <a:pPr lvl="2"/>
            <a:r>
              <a:rPr lang="en-US" sz="2000"/>
              <a:t>All considered equal!!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38918" name="Picture 6" descr="http://www.natural-holistic-health.com/wp-content/uploads/HLIC/pmsfactor.com/blog/wp-content/uploads/2008/04/premenstrual-syndr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Illness/Wellness Continuum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A model that shows the extremes of wellness &amp; illness</a:t>
            </a:r>
          </a:p>
          <a:p>
            <a:endParaRPr lang="en-US" sz="2800"/>
          </a:p>
          <a:p>
            <a:r>
              <a:rPr lang="en-US" sz="2800"/>
              <a:t>Want to be somewhere in the middle or closer to the wellness end</a:t>
            </a:r>
          </a:p>
        </p:txBody>
      </p:sp>
      <p:pic>
        <p:nvPicPr>
          <p:cNvPr id="44040" name="Picture 8" descr="http://www.camh.net/education/Resources_teachers_schools/Drug_Curriculum/Grades_11-12_Mental_Health/13883wellness_diagram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4572000" cy="2019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 Lesson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Identifying Health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Risk Factor?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action or condition that increases the likelihood of injury, disease, or negative outcome.</a:t>
            </a:r>
          </a:p>
          <a:p>
            <a:endParaRPr lang="en-US"/>
          </a:p>
          <a:p>
            <a:r>
              <a:rPr lang="en-US"/>
              <a:t>What are some risk factors in lives of teens?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Factors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Heredity</a:t>
            </a:r>
          </a:p>
          <a:p>
            <a:pPr lvl="1"/>
            <a:r>
              <a:rPr lang="en-US" sz="2400"/>
              <a:t>All traits passed biologically from parent to child</a:t>
            </a:r>
          </a:p>
          <a:p>
            <a:pPr lvl="2"/>
            <a:r>
              <a:rPr lang="en-US" sz="2000"/>
              <a:t>Cancer</a:t>
            </a:r>
          </a:p>
          <a:p>
            <a:pPr lvl="2"/>
            <a:r>
              <a:rPr lang="en-US" sz="2000"/>
              <a:t>Heart Disease</a:t>
            </a:r>
          </a:p>
          <a:p>
            <a:pPr lvl="2"/>
            <a:r>
              <a:rPr lang="en-US" sz="2000"/>
              <a:t>Alcoholism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419600" y="1447800"/>
            <a:ext cx="4038600" cy="4525963"/>
          </a:xfrm>
        </p:spPr>
        <p:txBody>
          <a:bodyPr/>
          <a:lstStyle/>
          <a:p>
            <a:endParaRPr lang="en-US" sz="2800"/>
          </a:p>
        </p:txBody>
      </p:sp>
      <p:pic>
        <p:nvPicPr>
          <p:cNvPr id="4104" name="Picture 8" descr="Even%20More%20Like%20Father%20Like%20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600200"/>
            <a:ext cx="4800600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/>
              <a:t>Risk Factors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en-US" sz="2800"/>
              <a:t>Environmental</a:t>
            </a:r>
          </a:p>
          <a:p>
            <a:pPr lvl="1"/>
            <a:r>
              <a:rPr lang="en-US" sz="2400"/>
              <a:t>Physical: Outdoor/Indoor</a:t>
            </a:r>
          </a:p>
          <a:p>
            <a:pPr lvl="1"/>
            <a:r>
              <a:rPr lang="en-US" sz="2400"/>
              <a:t>Social: People around you</a:t>
            </a:r>
          </a:p>
          <a:p>
            <a:pPr lvl="1"/>
            <a:r>
              <a:rPr lang="en-US" sz="2400"/>
              <a:t>Culture: Shared by a group for generations</a:t>
            </a:r>
          </a:p>
        </p:txBody>
      </p:sp>
      <p:pic>
        <p:nvPicPr>
          <p:cNvPr id="7176" name="Picture 8" descr="pollu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3829050" cy="516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Factors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10253" name="Rectangle 13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en-US" sz="240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800"/>
              <a:t>Behavioral</a:t>
            </a:r>
          </a:p>
          <a:p>
            <a:pPr lvl="1"/>
            <a:r>
              <a:rPr lang="en-US" sz="2400"/>
              <a:t>Your actions &amp; decisions</a:t>
            </a:r>
          </a:p>
          <a:p>
            <a:pPr lvl="1"/>
            <a:r>
              <a:rPr lang="en-US" sz="2400"/>
              <a:t>You decide what to face</a:t>
            </a:r>
          </a:p>
          <a:p>
            <a:pPr lvl="2"/>
            <a:r>
              <a:rPr lang="en-US" sz="2000"/>
              <a:t>Immediate</a:t>
            </a:r>
          </a:p>
          <a:p>
            <a:pPr lvl="2"/>
            <a:endParaRPr lang="en-US" sz="2000"/>
          </a:p>
          <a:p>
            <a:pPr lvl="2"/>
            <a:r>
              <a:rPr lang="en-US" sz="2000"/>
              <a:t>Long term</a:t>
            </a:r>
          </a:p>
        </p:txBody>
      </p:sp>
      <p:pic>
        <p:nvPicPr>
          <p:cNvPr id="10249" name="Picture 9" descr="Contiki%2520Day%252006%2520-%25201%2520-%2520Cairns%2520-%2520White%2520Water%2520Raf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3657600" cy="2924175"/>
          </a:xfrm>
          <a:prstGeom prst="rect">
            <a:avLst/>
          </a:prstGeom>
          <a:noFill/>
        </p:spPr>
      </p:pic>
      <p:pic>
        <p:nvPicPr>
          <p:cNvPr id="10251" name="Picture 11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191000"/>
            <a:ext cx="2895600" cy="2157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347</Words>
  <Application>Microsoft Office PowerPoint</Application>
  <PresentationFormat>On-screen Show (4:3)</PresentationFormat>
  <Paragraphs>91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Health</vt:lpstr>
      <vt:lpstr>What is Health?</vt:lpstr>
      <vt:lpstr>3 Aspects</vt:lpstr>
      <vt:lpstr>Illness/Wellness Continuum</vt:lpstr>
      <vt:lpstr>Chapter 1 Lesson 2</vt:lpstr>
      <vt:lpstr>What is a Risk Factor?</vt:lpstr>
      <vt:lpstr>Risk Factors</vt:lpstr>
      <vt:lpstr>Risk Factors</vt:lpstr>
      <vt:lpstr>Risk Factors</vt:lpstr>
      <vt:lpstr>Risk Factors</vt:lpstr>
      <vt:lpstr>Risk Factors</vt:lpstr>
      <vt:lpstr>Risk Factors</vt:lpstr>
      <vt:lpstr>Risk Factors</vt:lpstr>
      <vt:lpstr>4 Steps to Change Health</vt:lpstr>
      <vt:lpstr>Cumulative Risks</vt:lpstr>
      <vt:lpstr>Protective Factors</vt:lpstr>
      <vt:lpstr>Abstinence</vt:lpstr>
    </vt:vector>
  </TitlesOfParts>
  <Company>Midland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Lesson 2</dc:title>
  <dc:creator>drenz</dc:creator>
  <cp:lastModifiedBy>drenz</cp:lastModifiedBy>
  <cp:revision>9</cp:revision>
  <dcterms:created xsi:type="dcterms:W3CDTF">2007-08-24T19:23:39Z</dcterms:created>
  <dcterms:modified xsi:type="dcterms:W3CDTF">2011-08-23T20:12:45Z</dcterms:modified>
</cp:coreProperties>
</file>